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52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654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66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62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649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847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4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64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95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360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03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FC532-CF49-4EE3-9909-54054DBD9D94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30128-C4DE-4AEB-B8EF-ADA80D44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44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83335"/>
            <a:ext cx="9144000" cy="3226628"/>
          </a:xfrm>
        </p:spPr>
        <p:txBody>
          <a:bodyPr>
            <a:normAutofit/>
          </a:bodyPr>
          <a:lstStyle/>
          <a:p>
            <a:r>
              <a:rPr lang="ru-RU" sz="3600" b="1" dirty="0"/>
              <a:t>Влияние природных условий на жизнь и здоровье </a:t>
            </a:r>
            <a:r>
              <a:rPr lang="ru-RU" sz="3600" b="1" dirty="0" smtClean="0"/>
              <a:t>человека</a:t>
            </a:r>
            <a:r>
              <a:rPr lang="ru-RU" sz="3600" b="1" dirty="0"/>
              <a:t/>
            </a:r>
            <a:br>
              <a:rPr lang="ru-RU" sz="3600" b="1" dirty="0"/>
            </a:b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53386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ВЛИЯНИЕ КЛИМАТА НА ЧЕЛОВЕКА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Климат </a:t>
            </a:r>
            <a:r>
              <a:rPr lang="ru-RU" dirty="0"/>
              <a:t>определяет для человека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характер жилья и одежды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характер питания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расселение </a:t>
            </a:r>
            <a:r>
              <a:rPr lang="ru-RU" dirty="0" smtClean="0"/>
              <a:t>человека</a:t>
            </a:r>
          </a:p>
          <a:p>
            <a:r>
              <a:rPr lang="ru-RU" dirty="0" smtClean="0"/>
              <a:t> </a:t>
            </a:r>
            <a:r>
              <a:rPr lang="ru-RU" dirty="0"/>
              <a:t>уровень развития производительных сил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внешний облик (строение глаз, цвет кожи, форма носа, рост и телосложение и т.д</a:t>
            </a:r>
            <a:r>
              <a:rPr lang="ru-RU" dirty="0" smtClean="0"/>
              <a:t>.)</a:t>
            </a:r>
          </a:p>
          <a:p>
            <a:r>
              <a:rPr lang="ru-RU" dirty="0" smtClean="0"/>
              <a:t> </a:t>
            </a:r>
            <a:r>
              <a:rPr lang="ru-RU" dirty="0"/>
              <a:t>самочувствие</a:t>
            </a:r>
          </a:p>
        </p:txBody>
      </p:sp>
    </p:spTree>
    <p:extLst>
      <p:ext uri="{BB962C8B-B14F-4D97-AF65-F5344CB8AC3E}">
        <p14:creationId xmlns:p14="http://schemas.microsoft.com/office/powerpoint/2010/main" val="376015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Х</a:t>
            </a:r>
            <a:r>
              <a:rPr lang="ru-RU" sz="2400" b="1" dirty="0" smtClean="0"/>
              <a:t>арактер жилья и одежды</a:t>
            </a:r>
            <a:endParaRPr lang="ru-RU" sz="2400" b="1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52" y="4126392"/>
            <a:ext cx="3240360" cy="2128932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52" y="1491053"/>
            <a:ext cx="3024336" cy="23373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12637"/>
            <a:ext cx="3739750" cy="24834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943" y="1491053"/>
            <a:ext cx="4389302" cy="192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3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2400" b="1" dirty="0" smtClean="0"/>
              <a:t>Характер питания</a:t>
            </a:r>
            <a:endParaRPr lang="ru-RU" sz="24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68" y="2132856"/>
            <a:ext cx="4320480" cy="324036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1" y="2636912"/>
            <a:ext cx="3784721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3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В</a:t>
            </a:r>
            <a:r>
              <a:rPr lang="ru-RU" sz="2400" b="1" dirty="0" smtClean="0"/>
              <a:t>нешний облик</a:t>
            </a:r>
            <a:endParaRPr lang="ru-RU" sz="2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540" y="3995554"/>
            <a:ext cx="3563888" cy="20597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192" y="1299214"/>
            <a:ext cx="3293849" cy="23326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668" y="3860274"/>
            <a:ext cx="3492896" cy="23303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22828"/>
            <a:ext cx="3938601" cy="235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ПРИСПОСОБЛЕНИЕ </a:t>
            </a:r>
            <a:r>
              <a:rPr lang="ru-RU" sz="2400" b="1" dirty="0" smtClean="0"/>
              <a:t>ЧЕЛОВЕКА К КЛИМАТУ 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Адаптация </a:t>
            </a:r>
            <a:r>
              <a:rPr lang="ru-RU" dirty="0"/>
              <a:t>- процесс приспособления к изменяющимся условиям внешней среды.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6" y="2852936"/>
            <a:ext cx="6336704" cy="35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5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Широкоэкранный</PresentationFormat>
  <Paragraphs>14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Влияние природных условий на жизнь и здоровье человека </vt:lpstr>
      <vt:lpstr>ВЛИЯНИЕ КЛИМАТА НА ЧЕЛОВЕКА</vt:lpstr>
      <vt:lpstr>Характер жилья и одежды</vt:lpstr>
      <vt:lpstr> Характер питания</vt:lpstr>
      <vt:lpstr>Внешний облик</vt:lpstr>
      <vt:lpstr>ПРИСПОСОБЛЕНИЕ ЧЕЛОВЕКА К КЛИМАТУ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природных условий на жизнь и здоровье человека </dc:title>
  <dc:creator>1</dc:creator>
  <cp:lastModifiedBy>1</cp:lastModifiedBy>
  <cp:revision>1</cp:revision>
  <dcterms:created xsi:type="dcterms:W3CDTF">2017-01-30T04:27:59Z</dcterms:created>
  <dcterms:modified xsi:type="dcterms:W3CDTF">2017-01-30T04:28:39Z</dcterms:modified>
</cp:coreProperties>
</file>